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11305309"/>
  <p:notesSz cx="11305309" cy="14630400"/>
  <p:embeddedFontLst>
    <p:embeddedFont>
      <p:font typeface="DM Sans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Relationship Id="rId24" Type="http://schemas.openxmlformats.org/officeDocument/2006/relationships/font" Target="fonts/font7.fntdata"/><Relationship Id="rId2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255920"/>
            <a:ext cx="7264956" cy="3472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00"/>
              </a:lnSpc>
              <a:buNone/>
            </a:pPr>
            <a:r>
              <a:rPr lang="en-US" sz="7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Gitpod and Remote Working</a:t>
            </a:r>
            <a:endParaRPr lang="en-US" sz="7250" dirty="0"/>
          </a:p>
        </p:txBody>
      </p:sp>
      <p:sp>
        <p:nvSpPr>
          <p:cNvPr id="4" name="Text 1"/>
          <p:cNvSpPr/>
          <p:nvPr/>
        </p:nvSpPr>
        <p:spPr>
          <a:xfrm>
            <a:off x="939522" y="6130573"/>
            <a:ext cx="7264956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is revolutionizing remote work in software development. It offers a cloud-based environment that enables instant coding in a browser. This presentation explores Gitpod's features and its impact on remote development.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939522" y="8599801"/>
            <a:ext cx="429458" cy="429353"/>
          </a:xfrm>
          <a:prstGeom prst="roundRect">
            <a:avLst>
              <a:gd name="adj" fmla="val 2129503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42" y="8607419"/>
            <a:ext cx="414218" cy="4141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3164" y="8579803"/>
            <a:ext cx="1237059" cy="46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峰 喬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632660"/>
            <a:ext cx="10799088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Conclusion: Why Choose Gitpod?</a:t>
            </a:r>
            <a:endParaRPr lang="en-US" sz="5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522" y="4008090"/>
            <a:ext cx="3981926" cy="2460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522" y="6803826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Remote Access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39522" y="7383994"/>
            <a:ext cx="3981926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from anywhere with just a browser and internet connection.</a:t>
            </a: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18" y="4008090"/>
            <a:ext cx="3982045" cy="24604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4118" y="6803945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Resources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5324118" y="7384113"/>
            <a:ext cx="398204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high-performance virtual machines for development.</a:t>
            </a:r>
            <a:endParaRPr lang="en-US" sz="2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833" y="4008090"/>
            <a:ext cx="3982045" cy="24604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08833" y="6803945"/>
            <a:ext cx="3807500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Collaboration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9708833" y="7384113"/>
            <a:ext cx="398204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 team collaboration with shared development environments.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4810137"/>
            <a:ext cx="12751356" cy="16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🙋</a:t>
            </a:r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 &amp; A</a:t>
            </a:r>
            <a:endParaRPr lang="en-US" sz="10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5077247"/>
            <a:ext cx="6711077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Gitpod?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207889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Cloud-based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207889" y="7166996"/>
            <a:ext cx="3534847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provides a development environment in the cloud, accessible from any device with a browser.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5279469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547836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Coding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5547836" y="7166996"/>
            <a:ext cx="3534847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allows developers to start coding immediately without local setup.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9619417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87783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Setup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9887783" y="7166996"/>
            <a:ext cx="3534847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automates the development environment setup, saving time and reducing configuration issues.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951314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Rise of Remote Working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1326952" y="3031303"/>
            <a:ext cx="30480" cy="7322692"/>
          </a:xfrm>
          <a:prstGeom prst="roundRect">
            <a:avLst>
              <a:gd name="adj" fmla="val 13211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613714" y="3619803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040190" y="3333171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272123" y="3433754"/>
            <a:ext cx="1401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2818567" y="3299604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Trend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818567" y="3879772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has become a global trend, accelerated by recent events.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1613714" y="5863820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190" y="5577187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226046" y="5677771"/>
            <a:ext cx="23229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2818567" y="5543620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818567" y="6123788"/>
            <a:ext cx="538591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offers advantages for both employees and employers, such as flexibility and cost savings.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1613714" y="8537308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0190" y="825067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221522" y="8351259"/>
            <a:ext cx="24122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2818567" y="821710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818567" y="8797277"/>
            <a:ext cx="538591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presents challenges in collaboration and development processes.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525" y="703249"/>
            <a:ext cx="6387703" cy="72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of Gitpod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25" y="1776096"/>
            <a:ext cx="580073" cy="5799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8525" y="2587904"/>
            <a:ext cx="3934777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Pre-configured Workspaces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98525" y="3089510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offers ready-to-use development environments.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25" y="4156525"/>
            <a:ext cx="580073" cy="5799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8525" y="4968332"/>
            <a:ext cx="2900482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 Integration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298525" y="5469938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GitHub, GitLab, and Bitbucket.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25" y="6536953"/>
            <a:ext cx="580073" cy="5799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8525" y="7348760"/>
            <a:ext cx="3122176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VS Code-based Editor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298525" y="7850367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 coding experience with VS Code in the browser.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25" y="8917381"/>
            <a:ext cx="580073" cy="5799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98525" y="9729189"/>
            <a:ext cx="4015978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Docker-based Environments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6298525" y="10230795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and reproducible development environments.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3789069"/>
            <a:ext cx="8634293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 for Remote Teams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Consistency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ensures consistent development environments across the team.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 Onboarding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team members can start contributing quickly with pre-configured workspaces.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 facilitate better collaboration among team members.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92095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Workflow with Gitpod</a:t>
            </a:r>
            <a:endParaRPr lang="en-US" sz="5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22" y="3472083"/>
            <a:ext cx="1342192" cy="21470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0783" y="3740384"/>
            <a:ext cx="3589139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Project Spinup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8170783" y="4320553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working on projects immediately without setup time.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22" y="5619087"/>
            <a:ext cx="1342192" cy="21470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70783" y="5887388"/>
            <a:ext cx="4124801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Configuration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8170783" y="6467557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configuration is automated, reducing manual work.</a:t>
            </a:r>
            <a:endParaRPr lang="en-US" sz="2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22" y="7766091"/>
            <a:ext cx="1342192" cy="21470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70783" y="8034392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Sharing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8170783" y="8614561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workspaces effortlessly for collaboration and code reviews.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017" y="738007"/>
            <a:ext cx="7268766" cy="1673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Practices for Remote Development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4017" y="3114864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655356" y="3215209"/>
            <a:ext cx="139898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4602" y="3114864"/>
            <a:ext cx="4404360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Customize Your Workspace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4602" y="3694080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your Gitpod environment to your specific needs.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4017" y="5120218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609398" y="5220564"/>
            <a:ext cx="231815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4602" y="5120218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Snapshots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4602" y="5699435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utilize snapshots for quick environment restoration.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4017" y="7125573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604992" y="7225918"/>
            <a:ext cx="240744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4602" y="7125573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Prebuilds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4602" y="7704789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prebuilds to reduce startup time for your projects.</a:t>
            </a:r>
            <a:endParaRPr lang="en-US" sz="2100" dirty="0"/>
          </a:p>
        </p:txBody>
      </p:sp>
      <p:sp>
        <p:nvSpPr>
          <p:cNvPr id="16" name="Shape 13"/>
          <p:cNvSpPr/>
          <p:nvPr/>
        </p:nvSpPr>
        <p:spPr>
          <a:xfrm>
            <a:off x="6424017" y="9130927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97134" y="9231272"/>
            <a:ext cx="256342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7294602" y="9130927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with CI/CD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294602" y="9710143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Gitpod with your CI/CD pipelines for seamless development.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5160928"/>
            <a:ext cx="12143780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Overcoming Remote Work Challenges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6402207"/>
            <a:ext cx="12751356" cy="3096771"/>
          </a:xfrm>
          <a:prstGeom prst="roundRect">
            <a:avLst>
              <a:gd name="adj" fmla="val 130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4762" y="6417444"/>
            <a:ext cx="12720876" cy="766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23129" y="6585995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7377" y="6585995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Solution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954762" y="7184018"/>
            <a:ext cx="12720876" cy="766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223129" y="735256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"It works on my machine"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87377" y="735256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environments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954762" y="7950593"/>
            <a:ext cx="12720876" cy="766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223129" y="8119144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setup times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87377" y="8119144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project spinup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954762" y="8717167"/>
            <a:ext cx="12720876" cy="766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223129" y="888571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difficulties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587377" y="888571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80787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Future of Remote Development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813352" y="3460775"/>
            <a:ext cx="30480" cy="6463748"/>
          </a:xfrm>
          <a:prstGeom prst="roundRect">
            <a:avLst>
              <a:gd name="adj" fmla="val 13211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7100114" y="4049276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526590" y="3762643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758523" y="3863227"/>
            <a:ext cx="1401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8304967" y="3729076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Adoption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304967" y="4309244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adoption of cloud development environments.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7100114" y="6293292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526590" y="6006660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712446" y="6107243"/>
            <a:ext cx="23229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8304967" y="5973092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Integration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8304967" y="6553261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AI-powered coding assistants.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7100114" y="8537308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526590" y="825067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707922" y="8351259"/>
            <a:ext cx="24122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8304967" y="821710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Tools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8304967" y="8797277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Evolution of tools for seamless team collaboration.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2024-09-04T03:12:51Z</dcterms:created>
  <dcterms:modified xsi:type="dcterms:W3CDTF">2024-09-04T03:12:51Z</dcterms:modified>
</cp:coreProperties>
</file>